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Lst>
  <p:sldSz cx="9144000" cy="5143500" type="screen16x9"/>
  <p:notesSz cx="6858000" cy="9144000"/>
  <p:embeddedFontLst>
    <p:embeddedFont>
      <p:font typeface="Cambria Math" panose="02040503050406030204" pitchFamily="18" charset="0"/>
      <p:regular r:id="rId31"/>
    </p:embeddedFont>
    <p:embeddedFont>
      <p:font typeface="Nunito" pitchFamily="2" charset="0"/>
      <p:regular r:id="rId32"/>
      <p:bold r:id="rId33"/>
      <p:italic r:id="rId34"/>
      <p:boldItalic r:id="rId35"/>
    </p:embeddedFont>
    <p:embeddedFont>
      <p:font typeface="Nunito Sans SemiBold"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99CC"/>
    <a:srgbClr val="33CCCC"/>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88" d="100"/>
          <a:sy n="88" d="100"/>
        </p:scale>
        <p:origin x="6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Louise Cook" userId="4c25b4f5-b8de-4c47-91e7-ff0e30dedabd" providerId="ADAL" clId="{25DCE95E-9332-49A4-B9CF-628FBB9208D7}"/>
    <pc:docChg chg="delSld">
      <pc:chgData name="Mrs Louise Cook" userId="4c25b4f5-b8de-4c47-91e7-ff0e30dedabd" providerId="ADAL" clId="{25DCE95E-9332-49A4-B9CF-628FBB9208D7}" dt="2022-04-28T20:55:18.527" v="0" actId="47"/>
      <pc:docMkLst>
        <pc:docMk/>
      </pc:docMkLst>
      <pc:sldChg chg="del">
        <pc:chgData name="Mrs Louise Cook" userId="4c25b4f5-b8de-4c47-91e7-ff0e30dedabd" providerId="ADAL" clId="{25DCE95E-9332-49A4-B9CF-628FBB9208D7}" dt="2022-04-28T20:55:18.527" v="0" actId="47"/>
        <pc:sldMkLst>
          <pc:docMk/>
          <pc:sldMk cId="118900707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Shape 114"/>
        <p:cNvGrpSpPr/>
        <p:nvPr/>
      </p:nvGrpSpPr>
      <p:grpSpPr>
        <a:xfrm>
          <a:off x="0" y="0"/>
          <a:ext cx="0" cy="0"/>
          <a:chOff x="0" y="0"/>
          <a:chExt cx="0" cy="0"/>
        </a:xfrm>
      </p:grpSpPr>
      <p:sp>
        <p:nvSpPr>
          <p:cNvPr id="115" name="Google Shape;115;p23"/>
          <p:cNvSpPr/>
          <p:nvPr/>
        </p:nvSpPr>
        <p:spPr>
          <a:xfrm>
            <a:off x="149802" y="244186"/>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&amp; </a:t>
            </a:r>
            <a:r>
              <a:rPr lang="en-US" sz="4000" dirty="0" err="1">
                <a:solidFill>
                  <a:schemeClr val="bg1"/>
                </a:solidFill>
                <a:latin typeface="+mj-lt"/>
                <a:ea typeface="Arial"/>
                <a:cs typeface="Arial"/>
                <a:sym typeface="Arial"/>
              </a:rPr>
              <a:t>Carers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53526" y="607736"/>
            <a:ext cx="1011651" cy="892000"/>
          </a:xfrm>
          <a:prstGeom prst="rect">
            <a:avLst/>
          </a:prstGeom>
          <a:noFill/>
          <a:ln>
            <a:noFill/>
          </a:ln>
        </p:spPr>
      </p:pic>
      <p:grpSp>
        <p:nvGrpSpPr>
          <p:cNvPr id="2" name="Group 2">
            <a:extLst>
              <a:ext uri="{FF2B5EF4-FFF2-40B4-BE49-F238E27FC236}">
                <a16:creationId xmlns:a16="http://schemas.microsoft.com/office/drawing/2014/main" id="{F1F2B217-030B-4247-A69A-5D03F208F778}"/>
              </a:ext>
            </a:extLst>
          </p:cNvPr>
          <p:cNvGrpSpPr>
            <a:grpSpLocks/>
          </p:cNvGrpSpPr>
          <p:nvPr/>
        </p:nvGrpSpPr>
        <p:grpSpPr bwMode="auto">
          <a:xfrm>
            <a:off x="7879648" y="446566"/>
            <a:ext cx="952652" cy="1407244"/>
            <a:chOff x="0" y="0"/>
            <a:chExt cx="800100" cy="1195706"/>
          </a:xfrm>
        </p:grpSpPr>
        <p:pic>
          <p:nvPicPr>
            <p:cNvPr id="3" name="Picture 3" descr="Graphical user interface, text&#10;&#10;Description automatically generated">
              <a:extLst>
                <a:ext uri="{FF2B5EF4-FFF2-40B4-BE49-F238E27FC236}">
                  <a16:creationId xmlns:a16="http://schemas.microsoft.com/office/drawing/2014/main" id="{85C5A3ED-8FF2-47DB-BA52-3D47C09CB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54" t="42545" r="54530" b="15382"/>
            <a:stretch>
              <a:fillRect/>
            </a:stretch>
          </p:blipFill>
          <p:spPr bwMode="auto">
            <a:xfrm>
              <a:off x="0" y="808760"/>
              <a:ext cx="800100" cy="38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raphical user interface&#10;&#10;Description automatically generated">
              <a:extLst>
                <a:ext uri="{FF2B5EF4-FFF2-40B4-BE49-F238E27FC236}">
                  <a16:creationId xmlns:a16="http://schemas.microsoft.com/office/drawing/2014/main" id="{4FBFA6F5-A4D0-4182-A28D-835972454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874" t="39236" r="45091" b="35474"/>
            <a:stretch>
              <a:fillRect/>
            </a:stretch>
          </p:blipFill>
          <p:spPr bwMode="auto">
            <a:xfrm>
              <a:off x="80430" y="0"/>
              <a:ext cx="639988" cy="8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5">
            <a:extLst>
              <a:ext uri="{FF2B5EF4-FFF2-40B4-BE49-F238E27FC236}">
                <a16:creationId xmlns:a16="http://schemas.microsoft.com/office/drawing/2014/main" id="{84F84785-497E-4442-B538-B744C9B5EC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648" y="607736"/>
            <a:ext cx="2091672" cy="20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35490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2995</Words>
  <Application>Microsoft Office PowerPoint</Application>
  <PresentationFormat>On-screen Show (16:9)</PresentationFormat>
  <Paragraphs>283</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Nunito Sans SemiBold</vt:lpstr>
      <vt:lpstr>Arial</vt:lpstr>
      <vt:lpstr>Cambria Math</vt:lpstr>
      <vt:lpstr>Nunito</vt:lpstr>
      <vt:lpstr>TSL</vt:lpstr>
      <vt:lpstr>  Year 6 SATs 2022 Presentation for Parents &amp; Carers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Mrs Louise Cook</dc:creator>
  <cp:lastModifiedBy>Mrs Louise Cook</cp:lastModifiedBy>
  <cp:revision>12</cp:revision>
  <dcterms:modified xsi:type="dcterms:W3CDTF">2022-04-28T20:55:28Z</dcterms:modified>
</cp:coreProperties>
</file>